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Program Files (x86)\Microsoft Office\MEDIA\CAGCAT10\j0298897.wm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87" y="188640"/>
            <a:ext cx="1288653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350514" y="1537258"/>
            <a:ext cx="3456384" cy="244827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ru-RU" sz="2400" i="1" dirty="0" err="1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Онлайн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конкурс для учащихся кружка под названием </a:t>
            </a:r>
            <a:r>
              <a:rPr lang="kk-KZ" sz="2400" i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«Полна </a:t>
            </a:r>
            <a:r>
              <a:rPr lang="kk-KZ" sz="2400" i="1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корзина </a:t>
            </a:r>
            <a:r>
              <a:rPr lang="kk-KZ" sz="2400" i="1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фруктов</a:t>
            </a:r>
            <a:r>
              <a:rPr lang="ru-RU" sz="2400" i="1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!!!»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225454" y="3995808"/>
            <a:ext cx="4176464" cy="28083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kk-KZ" i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Условия конкурса: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i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1.Создание фигуры любимого фрукта из пластилина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i="1" dirty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2. </a:t>
            </a:r>
            <a:r>
              <a:rPr lang="kk-KZ" i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Красиво сфотографировать и отправить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Конкурс продлится до 20 апреля 2020 года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C:\Program Files (x86)\Microsoft Office\MEDIA\OFFICE14\Lines\BD21313_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7948" y="345298"/>
            <a:ext cx="4686300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716201" y="519062"/>
            <a:ext cx="8410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«Полна корзина фруктов»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" name="Рисунок 17" descr="C:\Users\ADMIN\Desktop\IMG_E441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604" y="4365104"/>
            <a:ext cx="3105150" cy="23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ADMIN\Desktop\IMG_E440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27319"/>
            <a:ext cx="2317750" cy="2411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3686" y="1226290"/>
            <a:ext cx="2830314" cy="2769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558966" y="1340768"/>
            <a:ext cx="23335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400" i="1" dirty="0" smtClean="0">
                <a:latin typeface="Century Schoolbook" panose="02040604050505020304" pitchFamily="18" charset="0"/>
              </a:rPr>
              <a:t>Цели: </a:t>
            </a:r>
            <a:endParaRPr lang="ru-RU" sz="1400" dirty="0">
              <a:latin typeface="Century Schoolbook" panose="02040604050505020304" pitchFamily="18" charset="0"/>
            </a:endParaRPr>
          </a:p>
          <a:p>
            <a:r>
              <a:rPr lang="kk-KZ" sz="1400" i="1" dirty="0">
                <a:latin typeface="Century Schoolbook" panose="02040604050505020304" pitchFamily="18" charset="0"/>
              </a:rPr>
              <a:t>1</a:t>
            </a:r>
            <a:r>
              <a:rPr lang="kk-KZ" sz="1400" i="1" dirty="0" smtClean="0">
                <a:latin typeface="Century Schoolbook" panose="02040604050505020304" pitchFamily="18" charset="0"/>
              </a:rPr>
              <a:t>.</a:t>
            </a:r>
            <a:r>
              <a:rPr lang="ru-RU" sz="1400" i="1" dirty="0" smtClean="0">
                <a:latin typeface="Century Schoolbook" panose="02040604050505020304" pitchFamily="18" charset="0"/>
              </a:rPr>
              <a:t> Обучение лепке фигур фруктов из пластилина  (сочетание  труда с предметом обучения)</a:t>
            </a:r>
            <a:endParaRPr lang="ru-RU" sz="1400" dirty="0">
              <a:latin typeface="Century Schoolbook" panose="02040604050505020304" pitchFamily="18" charset="0"/>
            </a:endParaRPr>
          </a:p>
          <a:p>
            <a:r>
              <a:rPr lang="kk-KZ" sz="1400" i="1" dirty="0">
                <a:latin typeface="Century Schoolbook" panose="02040604050505020304" pitchFamily="18" charset="0"/>
              </a:rPr>
              <a:t>2</a:t>
            </a:r>
            <a:r>
              <a:rPr lang="kk-KZ" sz="1400" i="1" dirty="0" smtClean="0">
                <a:latin typeface="Century Schoolbook" panose="02040604050505020304" pitchFamily="18" charset="0"/>
              </a:rPr>
              <a:t>. </a:t>
            </a:r>
            <a:r>
              <a:rPr lang="ru-RU" sz="1400" i="1" dirty="0" smtClean="0">
                <a:latin typeface="Century Schoolbook" panose="02040604050505020304" pitchFamily="18" charset="0"/>
              </a:rPr>
              <a:t>Развитие у учащихся навыков самостоятельной работы и моторики рук</a:t>
            </a:r>
            <a:endParaRPr lang="ru-RU" sz="14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0664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67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Администратор</cp:lastModifiedBy>
  <cp:revision>13</cp:revision>
  <dcterms:created xsi:type="dcterms:W3CDTF">2020-04-08T12:46:28Z</dcterms:created>
  <dcterms:modified xsi:type="dcterms:W3CDTF">2020-04-09T08:03:17Z</dcterms:modified>
</cp:coreProperties>
</file>